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2" r:id="rId4"/>
  </p:sldMasterIdLst>
  <p:notesMasterIdLst>
    <p:notesMasterId r:id="rId16"/>
  </p:notesMasterIdLst>
  <p:sldIdLst>
    <p:sldId id="257" r:id="rId5"/>
    <p:sldId id="258" r:id="rId6"/>
    <p:sldId id="259" r:id="rId7"/>
    <p:sldId id="261" r:id="rId8"/>
    <p:sldId id="262" r:id="rId9"/>
    <p:sldId id="263" r:id="rId10"/>
    <p:sldId id="264" r:id="rId11"/>
    <p:sldId id="265" r:id="rId12"/>
    <p:sldId id="267" r:id="rId13"/>
    <p:sldId id="268" r:id="rId14"/>
    <p:sldId id="266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2BA97"/>
    <a:srgbClr val="8E6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3996BA2-EEDA-4DFD-84BE-F5791987FB33}" v="2" dt="2024-07-13T15:15:01.23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5258" autoAdjust="0"/>
  </p:normalViewPr>
  <p:slideViewPr>
    <p:cSldViewPr snapToGrid="0">
      <p:cViewPr varScale="1">
        <p:scale>
          <a:sx n="84" d="100"/>
          <a:sy n="84" d="100"/>
        </p:scale>
        <p:origin x="448" y="72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vani Chakka" userId="b80dda383420e420" providerId="LiveId" clId="{A3996BA2-EEDA-4DFD-84BE-F5791987FB33}"/>
    <pc:docChg chg="modSld">
      <pc:chgData name="Pavani Chakka" userId="b80dda383420e420" providerId="LiveId" clId="{A3996BA2-EEDA-4DFD-84BE-F5791987FB33}" dt="2024-07-13T15:15:01.236" v="3" actId="20577"/>
      <pc:docMkLst>
        <pc:docMk/>
      </pc:docMkLst>
      <pc:sldChg chg="modSp mod">
        <pc:chgData name="Pavani Chakka" userId="b80dda383420e420" providerId="LiveId" clId="{A3996BA2-EEDA-4DFD-84BE-F5791987FB33}" dt="2024-07-13T15:15:01.236" v="3" actId="20577"/>
        <pc:sldMkLst>
          <pc:docMk/>
          <pc:sldMk cId="958589618" sldId="266"/>
        </pc:sldMkLst>
        <pc:spChg chg="mod">
          <ac:chgData name="Pavani Chakka" userId="b80dda383420e420" providerId="LiveId" clId="{A3996BA2-EEDA-4DFD-84BE-F5791987FB33}" dt="2024-07-13T15:15:01.236" v="3" actId="20577"/>
          <ac:spMkLst>
            <pc:docMk/>
            <pc:sldMk cId="958589618" sldId="266"/>
            <ac:spMk id="5" creationId="{05BE244D-929C-75F6-2BBC-28DB63F251DE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256A78-79A6-408F-8148-4F87BB81602D}" type="datetimeFigureOut">
              <a:rPr lang="en-IN" smtClean="0"/>
              <a:pPr/>
              <a:t>13-07-2024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E254F1-4415-47BF-9E91-C5D4B9A33350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80084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pPr/>
              <a:t>7/13/2024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0175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pPr/>
              <a:t>7/13/2024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591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pPr/>
              <a:t>7/13/2024</a:t>
            </a:fld>
            <a:endParaRPr lang="en-US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849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pPr/>
              <a:t>7/13/2024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443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pPr/>
              <a:t>7/13/2024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809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pPr/>
              <a:t>7/13/2024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3232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pPr/>
              <a:t>7/13/2024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04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pPr/>
              <a:t>7/13/2024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363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pPr/>
              <a:t>7/13/2024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4949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pPr/>
              <a:t>7/13/2024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766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pPr/>
              <a:t>7/13/2024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pPr algn="l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2895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pPr/>
              <a:t>7/13/2024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00897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11" r:id="rId5"/>
    <p:sldLayoutId id="2147483760" r:id="rId6"/>
    <p:sldLayoutId id="2147483762" r:id="rId7"/>
    <p:sldLayoutId id="2147483706" r:id="rId8"/>
    <p:sldLayoutId id="2147483709" r:id="rId9"/>
    <p:sldLayoutId id="2147483707" r:id="rId10"/>
    <p:sldLayoutId id="2147483708" r:id="rId11"/>
  </p:sldLayoutIdLst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kdiv286/K.-Divya-sai-sri.git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D6D7A0BC-0046-4CAA-8E7F-DCAFE511EA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21E816-31F5-48BB-BD02-D15F2F18B4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0091" y="546100"/>
            <a:ext cx="10993549" cy="984144"/>
          </a:xfrm>
        </p:spPr>
        <p:txBody>
          <a:bodyPr>
            <a:normAutofit/>
          </a:bodyPr>
          <a:lstStyle/>
          <a:p>
            <a:r>
              <a:rPr lang="en-GB" sz="2000" b="1" dirty="0">
                <a:latin typeface="Times New Roman" pitchFamily="18" charset="0"/>
                <a:cs typeface="Times New Roman" pitchFamily="18" charset="0"/>
              </a:rPr>
              <a:t>Student Details</a:t>
            </a:r>
            <a:endParaRPr lang="en-US" sz="20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5D6E6B-3353-491C-A3C6-F278D6CED8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1200" y="1756229"/>
            <a:ext cx="10624457" cy="2917371"/>
          </a:xfrm>
        </p:spPr>
        <p:txBody>
          <a:bodyPr>
            <a:normAutofit lnSpcReduction="10000"/>
          </a:bodyPr>
          <a:lstStyle/>
          <a:p>
            <a:r>
              <a:rPr lang="en-GB" sz="18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Name                                     : </a:t>
            </a:r>
            <a:r>
              <a:rPr lang="en-GB" sz="18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kunapareddy.divyasaisri</a:t>
            </a:r>
            <a:endParaRPr lang="en-GB" sz="18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GB" sz="18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SKILL BUILD E-MAIL ID    : </a:t>
            </a:r>
            <a:r>
              <a:rPr lang="en-GB" sz="1800" cap="none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kunapareddydivyasaisri@gmail.com</a:t>
            </a:r>
            <a:endParaRPr lang="en-GB" sz="18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GB" sz="18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College </a:t>
            </a:r>
            <a:r>
              <a:rPr lang="en-GB" sz="18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nAME</a:t>
            </a:r>
            <a:r>
              <a:rPr lang="en-GB" sz="18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                 : RAMACHANDRA COLLEGE OF ENGINEERING</a:t>
            </a:r>
          </a:p>
          <a:p>
            <a:r>
              <a:rPr lang="en-GB" sz="18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COLLEGE STATE                  : Andhra </a:t>
            </a:r>
            <a:r>
              <a:rPr lang="en-GB" sz="18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pradesh</a:t>
            </a:r>
            <a:endParaRPr lang="en-GB" sz="18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GB" sz="18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Internship domain        : Cyber security</a:t>
            </a:r>
          </a:p>
          <a:p>
            <a:r>
              <a:rPr lang="en-GB" sz="18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Internship start date : 03.06.2024</a:t>
            </a:r>
          </a:p>
          <a:p>
            <a:r>
              <a:rPr lang="en-GB" sz="18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Internship end date     : 15.07.2024</a:t>
            </a:r>
          </a:p>
          <a:p>
            <a:endParaRPr lang="en-GB" sz="18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en-GB" sz="18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7C6334F-6411-41EC-AD7D-179EDD8B5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6B02CEE-3AF8-4349-9B3E-8970E6DF62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AA01CF0-3FB5-44EB-B7DE-F2E86374C2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" name="Picture 5" descr="abstract image">
            <a:extLst>
              <a:ext uri="{FF2B5EF4-FFF2-40B4-BE49-F238E27FC236}">
                <a16:creationId xmlns:a16="http://schemas.microsoft.com/office/drawing/2014/main" id="{F1A8C364-94D4-4630-BAD0-78722F3470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4133" y="4542970"/>
            <a:ext cx="11260667" cy="2226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8055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359207" y="1198388"/>
            <a:ext cx="1576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Original image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786466" y="1198388"/>
            <a:ext cx="18113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Encrypted image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2CD1B3-714F-827A-C164-1A6A0DB25D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345" y="1840830"/>
            <a:ext cx="4712616" cy="372497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8042BD4E-63AA-5426-EE4A-7C73AF7948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096000" y="1840830"/>
            <a:ext cx="5145470" cy="3633531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3B2EC1-B7BF-CE7B-C9A6-7635DA95F4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823" y="948371"/>
            <a:ext cx="1156382" cy="750146"/>
          </a:xfrm>
        </p:spPr>
        <p:txBody>
          <a:bodyPr anchor="ctr">
            <a:normAutofit/>
          </a:bodyPr>
          <a:lstStyle/>
          <a:p>
            <a:r>
              <a:rPr lang="en-GB" sz="2000" b="1" dirty="0">
                <a:latin typeface="Times New Roman" pitchFamily="18" charset="0"/>
                <a:cs typeface="Times New Roman" pitchFamily="18" charset="0"/>
              </a:rPr>
              <a:t>links</a:t>
            </a:r>
            <a:endParaRPr lang="en-US" sz="20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5BE244D-929C-75F6-2BBC-28DB63F251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>
                <a:hlinkClick r:id="rId2"/>
              </a:rPr>
              <a:t>https://github.com/kdiv286/K.-Divya-sai-sri.git</a:t>
            </a:r>
            <a:endParaRPr lang="en-IN"/>
          </a:p>
          <a:p>
            <a:endParaRPr lang="en-IN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585896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3B2EC1-B7BF-CE7B-C9A6-7635DA95F4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092" y="754743"/>
            <a:ext cx="11029616" cy="1059543"/>
          </a:xfrm>
        </p:spPr>
        <p:txBody>
          <a:bodyPr>
            <a:normAutofit/>
          </a:bodyPr>
          <a:lstStyle/>
          <a:p>
            <a:r>
              <a:rPr lang="en-GB" sz="2000" b="1" dirty="0">
                <a:latin typeface="Times New Roman" pitchFamily="18" charset="0"/>
                <a:cs typeface="Times New Roman" pitchFamily="18" charset="0"/>
              </a:rPr>
              <a:t>Hiding a text inside an image using steganography </a:t>
            </a:r>
            <a:br>
              <a:rPr lang="en-GB" sz="2000" b="1" dirty="0">
                <a:latin typeface="Times New Roman" pitchFamily="18" charset="0"/>
                <a:cs typeface="Times New Roman" pitchFamily="18" charset="0"/>
              </a:rPr>
            </a:br>
            <a:endParaRPr lang="en-US" sz="20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EBACB0-5504-CAD6-951C-D14217A08A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973" y="1959430"/>
            <a:ext cx="5384798" cy="3367313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GB" sz="1800" dirty="0">
                <a:latin typeface="Times New Roman" pitchFamily="18" charset="0"/>
                <a:cs typeface="Times New Roman" pitchFamily="18" charset="0"/>
              </a:rPr>
              <a:t>         In an era of digital espionage and data breaches, traditional encryption methods can be inadequate. </a:t>
            </a:r>
            <a:r>
              <a:rPr lang="en-GB" sz="1800" dirty="0" err="1">
                <a:latin typeface="Times New Roman" pitchFamily="18" charset="0"/>
                <a:cs typeface="Times New Roman" pitchFamily="18" charset="0"/>
              </a:rPr>
              <a:t>Steganography</a:t>
            </a:r>
            <a:r>
              <a:rPr lang="en-GB" sz="1800" dirty="0">
                <a:latin typeface="Times New Roman" pitchFamily="18" charset="0"/>
                <a:cs typeface="Times New Roman" pitchFamily="18" charset="0"/>
              </a:rPr>
              <a:t> provides a transformative solution by embedding messages in plain sight, thus enhancing the confidentiality of sensitive information.</a:t>
            </a:r>
            <a:endParaRPr lang="en-US" sz="1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242" name="AutoShape 2" descr="Technology - InfoRekomendasi.com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E6BD9A-7090-BA7B-C602-4F1E27D4E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7910" y="1959430"/>
            <a:ext cx="5878798" cy="3915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8357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3B2EC1-B7BF-CE7B-C9A6-7635DA95F4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4057" y="1045029"/>
            <a:ext cx="2786744" cy="885371"/>
          </a:xfrm>
        </p:spPr>
        <p:txBody>
          <a:bodyPr anchor="ctr">
            <a:normAutofit/>
          </a:bodyPr>
          <a:lstStyle/>
          <a:p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EBACB0-5504-CAD6-951C-D14217A08A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6058" y="1843314"/>
            <a:ext cx="11121752" cy="4630057"/>
          </a:xfrm>
        </p:spPr>
        <p:txBody>
          <a:bodyPr>
            <a:normAutofit/>
          </a:bodyPr>
          <a:lstStyle/>
          <a:p>
            <a:pPr>
              <a:buFont typeface="Arial" pitchFamily="34" charset="0"/>
              <a:buChar char="•"/>
            </a:pPr>
            <a:r>
              <a:rPr lang="en-GB" sz="1800" dirty="0">
                <a:latin typeface="Times New Roman" pitchFamily="18" charset="0"/>
                <a:cs typeface="Times New Roman" pitchFamily="18" charset="0"/>
              </a:rPr>
              <a:t>Introduction to </a:t>
            </a:r>
            <a:r>
              <a:rPr lang="en-GB" sz="1800" dirty="0" err="1">
                <a:latin typeface="Times New Roman" pitchFamily="18" charset="0"/>
                <a:cs typeface="Times New Roman" pitchFamily="18" charset="0"/>
              </a:rPr>
              <a:t>Steganography</a:t>
            </a:r>
            <a:endParaRPr lang="en-GB" sz="1800" dirty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Arial" pitchFamily="34" charset="0"/>
              <a:buChar char="•"/>
            </a:pPr>
            <a:r>
              <a:rPr lang="en-GB" sz="1800" dirty="0">
                <a:latin typeface="Times New Roman" pitchFamily="18" charset="0"/>
                <a:cs typeface="Times New Roman" pitchFamily="18" charset="0"/>
              </a:rPr>
              <a:t>Project overview</a:t>
            </a:r>
          </a:p>
          <a:p>
            <a:pPr>
              <a:buFont typeface="Arial" pitchFamily="34" charset="0"/>
              <a:buChar char="•"/>
            </a:pPr>
            <a:r>
              <a:rPr lang="en-GB" sz="1800" dirty="0">
                <a:latin typeface="Times New Roman" pitchFamily="18" charset="0"/>
                <a:cs typeface="Times New Roman" pitchFamily="18" charset="0"/>
              </a:rPr>
              <a:t>Target End Users</a:t>
            </a:r>
          </a:p>
          <a:p>
            <a:pPr>
              <a:buFont typeface="Arial" pitchFamily="34" charset="0"/>
              <a:buChar char="•"/>
            </a:pPr>
            <a:r>
              <a:rPr lang="en-GB" sz="1800" dirty="0">
                <a:latin typeface="Times New Roman" pitchFamily="18" charset="0"/>
                <a:cs typeface="Times New Roman" pitchFamily="18" charset="0"/>
              </a:rPr>
              <a:t>Solution and Value Proposition</a:t>
            </a:r>
          </a:p>
          <a:p>
            <a:pPr>
              <a:buFont typeface="Arial" pitchFamily="34" charset="0"/>
              <a:buChar char="•"/>
            </a:pPr>
            <a:r>
              <a:rPr lang="en-GB" sz="1800" dirty="0">
                <a:latin typeface="Times New Roman" pitchFamily="18" charset="0"/>
                <a:cs typeface="Times New Roman" pitchFamily="18" charset="0"/>
              </a:rPr>
              <a:t>Customization and Personalization</a:t>
            </a:r>
          </a:p>
          <a:p>
            <a:pPr>
              <a:buFont typeface="Arial" pitchFamily="34" charset="0"/>
              <a:buChar char="•"/>
            </a:pPr>
            <a:r>
              <a:rPr lang="en-GB" sz="1800" dirty="0">
                <a:latin typeface="Times New Roman" pitchFamily="18" charset="0"/>
                <a:cs typeface="Times New Roman" pitchFamily="18" charset="0"/>
              </a:rPr>
              <a:t>Technical Modelling</a:t>
            </a:r>
          </a:p>
          <a:p>
            <a:pPr>
              <a:buFont typeface="Arial" pitchFamily="34" charset="0"/>
              <a:buChar char="•"/>
            </a:pPr>
            <a:r>
              <a:rPr lang="en-GB" sz="1800" dirty="0">
                <a:latin typeface="Times New Roman" pitchFamily="18" charset="0"/>
                <a:cs typeface="Times New Roman" pitchFamily="18" charset="0"/>
              </a:rPr>
              <a:t>Results and Achievements</a:t>
            </a:r>
          </a:p>
          <a:p>
            <a:pPr>
              <a:buFont typeface="Arial" pitchFamily="34" charset="0"/>
              <a:buChar char="•"/>
            </a:pPr>
            <a:r>
              <a:rPr lang="en-GB" sz="1800" dirty="0">
                <a:latin typeface="Times New Roman" pitchFamily="18" charset="0"/>
                <a:cs typeface="Times New Roman" pitchFamily="18" charset="0"/>
              </a:rPr>
              <a:t>Links and Resources</a:t>
            </a:r>
            <a:endParaRPr lang="en-US" sz="18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8EF993-E85E-19D9-20A5-704262B0A4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7327" y="1415594"/>
            <a:ext cx="7230483" cy="4651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8255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3B2EC1-B7BF-CE7B-C9A6-7635DA95F4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1" y="499855"/>
            <a:ext cx="3148979" cy="786780"/>
          </a:xfrm>
        </p:spPr>
        <p:txBody>
          <a:bodyPr anchor="ctr"/>
          <a:lstStyle/>
          <a:p>
            <a:r>
              <a:rPr lang="en-US" sz="1800" b="1" dirty="0">
                <a:latin typeface="Times New Roman" pitchFamily="18" charset="0"/>
                <a:cs typeface="Times New Roman" pitchFamily="18" charset="0"/>
              </a:rPr>
              <a:t>PROJECT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800" b="1" dirty="0">
                <a:latin typeface="Times New Roman" pitchFamily="18" charset="0"/>
                <a:cs typeface="Times New Roman" pitchFamily="18" charset="0"/>
              </a:rPr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EBACB0-5504-CAD6-951C-D14217A08A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1" y="2476163"/>
            <a:ext cx="10796212" cy="2670372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US" sz="1800" b="1" dirty="0">
                <a:latin typeface="Times New Roman" panose="02020603050405020304" pitchFamily="18" charset="0"/>
                <a:cs typeface="Times New Roman" pitchFamily="18" charset="0"/>
              </a:rPr>
              <a:t>Purpose of the Project:</a:t>
            </a:r>
          </a:p>
          <a:p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The primary purpose of this project is to explore and implement a method for securely hiding text within an image using steganography. </a:t>
            </a:r>
          </a:p>
          <a:p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This technique aims to protect sensitive information from unauthorized access by concealing its existence within seemingly harmless images.</a:t>
            </a:r>
          </a:p>
          <a:p>
            <a:pPr marL="0" indent="0">
              <a:buNone/>
            </a:pPr>
            <a:r>
              <a:rPr lang="en-US" sz="1800" b="1" dirty="0">
                <a:latin typeface="Times New Roman" panose="02020603050405020304" pitchFamily="18" charset="0"/>
                <a:cs typeface="Times New Roman" pitchFamily="18" charset="0"/>
              </a:rPr>
              <a:t>Objectives:</a:t>
            </a:r>
          </a:p>
          <a:p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Create a tool that can embed and extract text from image files using the Least Significant Bit (LSB) method.</a:t>
            </a:r>
          </a:p>
          <a:p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Integrate encryption to enhance the security of the hidden text.</a:t>
            </a:r>
          </a:p>
          <a:p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Implement techniques to minimize the impact on image quality while embedding the text.</a:t>
            </a:r>
          </a:p>
          <a:p>
            <a:pPr marL="0" indent="0">
              <a:buNone/>
            </a:pPr>
            <a:r>
              <a:rPr lang="en-US" sz="1800" b="1" dirty="0">
                <a:latin typeface="Times New Roman" panose="02020603050405020304" pitchFamily="18" charset="0"/>
                <a:cs typeface="Times New Roman" pitchFamily="18" charset="0"/>
              </a:rPr>
              <a:t>Scope of the Project :</a:t>
            </a:r>
          </a:p>
          <a:p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Implement the LSB steganography algorithm for embedding text in images. </a:t>
            </a:r>
          </a:p>
          <a:p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Develop encryption and decryption functionalities to secure the hidden text</a:t>
            </a:r>
          </a:p>
        </p:txBody>
      </p:sp>
    </p:spTree>
    <p:extLst>
      <p:ext uri="{BB962C8B-B14F-4D97-AF65-F5344CB8AC3E}">
        <p14:creationId xmlns:p14="http://schemas.microsoft.com/office/powerpoint/2010/main" val="5846532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3B2EC1-B7BF-CE7B-C9A6-7635DA95F4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6164" y="892122"/>
            <a:ext cx="11029616" cy="1188720"/>
          </a:xfrm>
        </p:spPr>
        <p:txBody>
          <a:bodyPr anchor="ctr">
            <a:normAutofit/>
          </a:bodyPr>
          <a:lstStyle/>
          <a:p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WHO ARE THE END USERS of this project?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EBACB0-5504-CAD6-951C-D14217A08A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5085" y="1567543"/>
            <a:ext cx="8200571" cy="3352800"/>
          </a:xfrm>
        </p:spPr>
        <p:txBody>
          <a:bodyPr>
            <a:normAutofit/>
          </a:bodyPr>
          <a:lstStyle/>
          <a:p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The primary end users for this steganography project include government and military personnel secure communication, corporate executives protecting proprietary data, and journalists sharing sensitive information discreetly.</a:t>
            </a:r>
          </a:p>
          <a:p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IT and cyber security teams can integrate this technique to enhance organizational data security.</a:t>
            </a:r>
          </a:p>
          <a:p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Additionally,  the person who wants to send any secret message other person in a hidden format then this project will helpful for them.</a:t>
            </a:r>
          </a:p>
        </p:txBody>
      </p:sp>
      <p:pic>
        <p:nvPicPr>
          <p:cNvPr id="4" name="Picture 3" descr="person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8518" y="1876926"/>
            <a:ext cx="1801028" cy="3773103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728542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3B2EC1-B7BF-CE7B-C9A6-7635DA95F4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791" y="760512"/>
            <a:ext cx="11029616" cy="1188720"/>
          </a:xfrm>
        </p:spPr>
        <p:txBody>
          <a:bodyPr anchor="ctr">
            <a:normAutofit/>
          </a:bodyPr>
          <a:lstStyle/>
          <a:p>
            <a:br>
              <a:rPr lang="en-US" sz="2000" b="1" dirty="0">
                <a:latin typeface="Times New Roman" pitchFamily="18" charset="0"/>
                <a:cs typeface="Times New Roman" pitchFamily="18" charset="0"/>
              </a:rPr>
            </a:br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YOUR SOLUTION AND ITS VALUE PROPOSITION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EBACB0-5504-CAD6-951C-D14217A08A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1" y="1728788"/>
            <a:ext cx="11029615" cy="3980344"/>
          </a:xfrm>
        </p:spPr>
        <p:txBody>
          <a:bodyPr>
            <a:noAutofit/>
          </a:bodyPr>
          <a:lstStyle/>
          <a:p>
            <a:pPr>
              <a:buNone/>
            </a:pPr>
            <a:endParaRPr lang="en-US" sz="18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Steganography is the basic concept to hide the data inside other data.</a:t>
            </a:r>
          </a:p>
          <a:p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In this project RGB Mechanism is used for pixel manipulation.</a:t>
            </a:r>
          </a:p>
          <a:p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XOR operation is used for encryption and decryption of the test inside the image.</a:t>
            </a:r>
          </a:p>
          <a:p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The project reads an image and hides the secret text within the pixel values using the least significant bits (LSB) method.</a:t>
            </a:r>
          </a:p>
          <a:p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For security purpose that means to avoid unauthorized users taking the advantage of the message, a secret key used to hide and unhide the data.</a:t>
            </a:r>
          </a:p>
          <a:p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Finally, By using this project we can hide the data inside an image using secret key and for unhide the message secret is used.</a:t>
            </a:r>
          </a:p>
        </p:txBody>
      </p:sp>
    </p:spTree>
    <p:extLst>
      <p:ext uri="{BB962C8B-B14F-4D97-AF65-F5344CB8AC3E}">
        <p14:creationId xmlns:p14="http://schemas.microsoft.com/office/powerpoint/2010/main" val="20768512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3B2EC1-B7BF-CE7B-C9A6-7635DA95F4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1991" y="1154212"/>
            <a:ext cx="11029616" cy="1188720"/>
          </a:xfrm>
        </p:spPr>
        <p:txBody>
          <a:bodyPr anchor="ctr">
            <a:normAutofit/>
          </a:bodyPr>
          <a:lstStyle/>
          <a:p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How did you customize the project and make it your own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EBACB0-5504-CAD6-951C-D14217A08A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190" y="2228650"/>
            <a:ext cx="7013142" cy="3634486"/>
          </a:xfrm>
        </p:spPr>
        <p:txBody>
          <a:bodyPr>
            <a:normAutofit/>
          </a:bodyPr>
          <a:lstStyle/>
          <a:p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By using problem statement this project is created to hide a text inside an image using RGB, LSB method is used for imperceptible to the human eye. And here XOR operation is used for hide and unhide the image.</a:t>
            </a:r>
          </a:p>
          <a:p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This project is customized only to hide a text inside an image using above conditions and can only unhide the image who has secret key others are not able to unhide the image.</a:t>
            </a:r>
          </a:p>
        </p:txBody>
      </p:sp>
      <p:pic>
        <p:nvPicPr>
          <p:cNvPr id="4" name="Picture 3" descr="stegno 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7396" y="2616267"/>
            <a:ext cx="3803650" cy="285750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36573865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3B2EC1-B7BF-CE7B-C9A6-7635DA95F4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947" y="704007"/>
            <a:ext cx="2605708" cy="712099"/>
          </a:xfrm>
        </p:spPr>
        <p:txBody>
          <a:bodyPr anchor="ctr"/>
          <a:lstStyle/>
          <a:p>
            <a:r>
              <a:rPr lang="en-GB" sz="2000" b="1" dirty="0">
                <a:latin typeface="Times New Roman" pitchFamily="18" charset="0"/>
                <a:cs typeface="Times New Roman" pitchFamily="18" charset="0"/>
              </a:rPr>
              <a:t>MODELLING</a:t>
            </a:r>
            <a:endParaRPr lang="en-US" sz="20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EBACB0-5504-CAD6-951C-D14217A08A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2947" y="3609047"/>
            <a:ext cx="10865985" cy="2956733"/>
          </a:xfrm>
        </p:spPr>
        <p:txBody>
          <a:bodyPr>
            <a:normAutofit/>
          </a:bodyPr>
          <a:lstStyle/>
          <a:p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Step 1:  importing some libraries like cv2 and os for accessing relevant concept into code.</a:t>
            </a:r>
          </a:p>
          <a:p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Step 2: After converting the text into their ascii values then that ascii values are stored in variable.</a:t>
            </a:r>
          </a:p>
          <a:p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Step 3:  Read the image from it’s path and hiding the image using XOR operation , RGB mechanism</a:t>
            </a:r>
          </a:p>
          <a:p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Step 4: A secret is created to avoid unauthorized users.</a:t>
            </a:r>
          </a:p>
          <a:p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Step 5: To unhide the image user wants to enter the secret key.</a:t>
            </a:r>
          </a:p>
          <a:p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Step 6: Finally, user can able to see the secret message.</a:t>
            </a:r>
          </a:p>
        </p:txBody>
      </p:sp>
      <p:pic>
        <p:nvPicPr>
          <p:cNvPr id="4" name="Picture 3" descr="stegno step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7094" y="1485900"/>
            <a:ext cx="9354393" cy="194310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31840815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3B2EC1-B7BF-CE7B-C9A6-7635DA95F4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225" y="468412"/>
            <a:ext cx="2357438" cy="1188720"/>
          </a:xfrm>
        </p:spPr>
        <p:txBody>
          <a:bodyPr anchor="ctr">
            <a:normAutofit/>
          </a:bodyPr>
          <a:lstStyle/>
          <a:p>
            <a:r>
              <a:rPr lang="en-GB" sz="2000" b="1" dirty="0">
                <a:latin typeface="Times New Roman" pitchFamily="18" charset="0"/>
                <a:cs typeface="Times New Roman" pitchFamily="18" charset="0"/>
              </a:rPr>
              <a:t>Results</a:t>
            </a:r>
            <a:endParaRPr lang="en-US" sz="2000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7" name="Picture 6" descr="Screenshot (212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000" y="1663700"/>
            <a:ext cx="5575300" cy="4724400"/>
          </a:xfrm>
          <a:prstGeom prst="rect">
            <a:avLst/>
          </a:prstGeom>
        </p:spPr>
      </p:pic>
      <p:pic>
        <p:nvPicPr>
          <p:cNvPr id="11" name="Content Placeholder 10" descr="Screenshot (208).pn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37634" y="1676400"/>
            <a:ext cx="5448299" cy="4673600"/>
          </a:xfrm>
        </p:spPr>
      </p:pic>
    </p:spTree>
    <p:extLst>
      <p:ext uri="{BB962C8B-B14F-4D97-AF65-F5344CB8AC3E}">
        <p14:creationId xmlns:p14="http://schemas.microsoft.com/office/powerpoint/2010/main" val="3319627397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Dividend">
      <a:majorFont>
        <a:latin typeface="Franklin Gothic Demi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BM template.pptx" id="{DD7D02DF-74B2-BE46-8E60-C19E1E020CC7}" vid="{4A44C851-0219-434E-AA92-1FCB39E6E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D289AE2-D2AE-49D1-AFAC-3A79F6794255}">
  <ds:schemaRefs>
    <ds:schemaRef ds:uri="16c05727-aa75-4e4a-9b5f-8a80a1165891"/>
    <ds:schemaRef ds:uri="71af3243-3dd4-4a8d-8c0d-dd76da1f02a5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927BD4C1-B6B1-4715-ABF9-E660A51A4EA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1E7CA09-9778-4414-AE97-8064B12DA30E}">
  <ds:schemaRefs>
    <ds:schemaRef ds:uri="16c05727-aa75-4e4a-9b5f-8a80a1165891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1008</TotalTime>
  <Words>644</Words>
  <Application>Microsoft Office PowerPoint</Application>
  <PresentationFormat>Widescreen</PresentationFormat>
  <Paragraphs>57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Arial</vt:lpstr>
      <vt:lpstr>Calibri</vt:lpstr>
      <vt:lpstr>Franklin Gothic Book</vt:lpstr>
      <vt:lpstr>Franklin Gothic Demi</vt:lpstr>
      <vt:lpstr>Times New Roman</vt:lpstr>
      <vt:lpstr>Wingdings 2</vt:lpstr>
      <vt:lpstr>DividendVTI</vt:lpstr>
      <vt:lpstr>Student Details</vt:lpstr>
      <vt:lpstr>Hiding a text inside an image using steganography  </vt:lpstr>
      <vt:lpstr>AGENDA</vt:lpstr>
      <vt:lpstr>PROJECT OVERVIEW</vt:lpstr>
      <vt:lpstr>WHO ARE THE END USERS of this project?</vt:lpstr>
      <vt:lpstr> YOUR SOLUTION AND ITS VALUE PROPOSITION</vt:lpstr>
      <vt:lpstr>How did you customize the project and make it your own</vt:lpstr>
      <vt:lpstr>MODELLING</vt:lpstr>
      <vt:lpstr>Results</vt:lpstr>
      <vt:lpstr>PowerPoint Presentation</vt:lpstr>
      <vt:lpstr>links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SkillsBuild Partner Update template</dc:title>
  <dc:creator>Vaibhav Ostwal</dc:creator>
  <cp:lastModifiedBy>Pavani Chakka</cp:lastModifiedBy>
  <cp:revision>49</cp:revision>
  <dcterms:created xsi:type="dcterms:W3CDTF">2021-05-26T16:50:10Z</dcterms:created>
  <dcterms:modified xsi:type="dcterms:W3CDTF">2024-07-13T15:15:06Z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